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96" r:id="rId4"/>
  </p:sldMasterIdLst>
  <p:notesMasterIdLst>
    <p:notesMasterId r:id="rId12"/>
  </p:notesMasterIdLst>
  <p:sldIdLst>
    <p:sldId id="285" r:id="rId5"/>
    <p:sldId id="290" r:id="rId6"/>
    <p:sldId id="291" r:id="rId7"/>
    <p:sldId id="292" r:id="rId8"/>
    <p:sldId id="293" r:id="rId9"/>
    <p:sldId id="294" r:id="rId10"/>
    <p:sldId id="29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10/3/2021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10/3/2021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10/3/2021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10/3/2021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10/3/2021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10/3/2021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space-junk-space-debris-orbits-11645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264022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Mapping Space Trash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Team Lost Sky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692DF-528A-4342-A129-9AAE7AAA1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68908"/>
          </a:xfrm>
        </p:spPr>
        <p:txBody>
          <a:bodyPr/>
          <a:lstStyle/>
          <a:p>
            <a:r>
              <a:rPr lang="en-US" dirty="0"/>
              <a:t>index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C2196-3472-4230-8EE9-4724EA4BB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72139"/>
            <a:ext cx="7729728" cy="3367888"/>
          </a:xfrm>
        </p:spPr>
        <p:txBody>
          <a:bodyPr/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Project Methodology</a:t>
            </a:r>
          </a:p>
          <a:p>
            <a:r>
              <a:rPr lang="en-US" dirty="0"/>
              <a:t>Key Findings/Results</a:t>
            </a:r>
          </a:p>
          <a:p>
            <a:r>
              <a:rPr lang="en-US" dirty="0"/>
              <a:t>Research drilldown</a:t>
            </a:r>
          </a:p>
          <a:p>
            <a:r>
              <a:rPr lang="en-US" dirty="0"/>
              <a:t>Conclusion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1803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3E56-E029-43EA-A39D-8FEC18142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ECBB3-B17D-461A-9745-21BE34BAF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Natalia Rishma A – 2024 – SRMIST KTR</a:t>
            </a:r>
          </a:p>
          <a:p>
            <a:pPr marL="0" indent="0">
              <a:buNone/>
            </a:pPr>
            <a:r>
              <a:rPr lang="en-US" dirty="0"/>
              <a:t>Chidambaram – 2025 – SRMIST KTR</a:t>
            </a:r>
          </a:p>
          <a:p>
            <a:pPr marL="0" indent="0">
              <a:buNone/>
            </a:pPr>
            <a:r>
              <a:rPr lang="en-US" dirty="0" err="1"/>
              <a:t>Devansh</a:t>
            </a:r>
            <a:r>
              <a:rPr lang="en-US" dirty="0"/>
              <a:t> Multani – 2025 – SRMIST KTR</a:t>
            </a:r>
          </a:p>
          <a:p>
            <a:pPr marL="0" indent="0">
              <a:buNone/>
            </a:pPr>
            <a:r>
              <a:rPr lang="en-US" dirty="0" err="1"/>
              <a:t>Giri</a:t>
            </a:r>
            <a:r>
              <a:rPr lang="en-US" dirty="0"/>
              <a:t> Prasad – 2025 – SRMIST KTR</a:t>
            </a:r>
          </a:p>
          <a:p>
            <a:pPr marL="0" indent="0">
              <a:buNone/>
            </a:pPr>
            <a:r>
              <a:rPr lang="en-US" dirty="0" err="1"/>
              <a:t>Nayan</a:t>
            </a:r>
            <a:r>
              <a:rPr lang="en-US" dirty="0"/>
              <a:t> </a:t>
            </a:r>
            <a:r>
              <a:rPr lang="en-US" dirty="0" err="1"/>
              <a:t>Dhanadia</a:t>
            </a:r>
            <a:r>
              <a:rPr lang="en-US" dirty="0"/>
              <a:t> – 2025 – SRMIST KTR</a:t>
            </a:r>
          </a:p>
          <a:p>
            <a:pPr marL="0" indent="0">
              <a:buNone/>
            </a:pPr>
            <a:r>
              <a:rPr lang="en-US" dirty="0"/>
              <a:t>Vidhyuth Kasthurirangan – 2025 – SRMIST KTR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8002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481F5-FB29-4225-B0EA-825039B3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2160"/>
          </a:xfrm>
        </p:spPr>
        <p:txBody>
          <a:bodyPr>
            <a:normAutofit/>
          </a:bodyPr>
          <a:lstStyle/>
          <a:p>
            <a:r>
              <a:rPr lang="en-US" dirty="0"/>
              <a:t>Problem statement: Mapping space trash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4A0E5-0566-4C18-8004-E36CF66DB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19130"/>
            <a:ext cx="7729728" cy="3420898"/>
          </a:xfrm>
        </p:spPr>
        <p:txBody>
          <a:bodyPr/>
          <a:lstStyle/>
          <a:p>
            <a:pPr marL="0" indent="0">
              <a:buNone/>
            </a:pPr>
            <a:r>
              <a:rPr lang="en-IN" sz="1800" dirty="0">
                <a:solidFill>
                  <a:srgbClr val="00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There are approximately 23,000 pieces of debris traveling at speeds up to 17,500 mph which can damage </a:t>
            </a:r>
            <a:r>
              <a:rPr lang="en-IN" dirty="0">
                <a:solidFill>
                  <a:srgbClr val="000000"/>
                </a:solidFill>
                <a:latin typeface="Candara" panose="020E0502030303020204" pitchFamily="34" charset="0"/>
                <a:ea typeface="Times New Roman" panose="02020603050405020304" pitchFamily="18" charset="0"/>
              </a:rPr>
              <a:t>million dollar </a:t>
            </a:r>
            <a:r>
              <a:rPr lang="en-IN" sz="1800" dirty="0">
                <a:solidFill>
                  <a:srgbClr val="00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space equipment, operating in LEO(Low Earth Orbit). </a:t>
            </a:r>
            <a:r>
              <a:rPr lang="en-IN" sz="1800" dirty="0">
                <a:solidFill>
                  <a:schemeClr val="tx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Measurements of near-Earth orbital debris are accomplished by using ground-based radars and optical telescopes, space-based sensors, analysis of spacecraft surfaces returned from space, and ground-based laboratory experiments, such as </a:t>
            </a:r>
            <a:r>
              <a:rPr lang="en-IN" sz="1800" dirty="0" err="1">
                <a:solidFill>
                  <a:schemeClr val="tx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DebriSat</a:t>
            </a:r>
            <a:r>
              <a:rPr lang="en-IN" sz="1800" dirty="0">
                <a:solidFill>
                  <a:schemeClr val="tx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N" dirty="0">
                <a:solidFill>
                  <a:schemeClr val="tx1"/>
                </a:solidFill>
                <a:latin typeface="Candara" panose="020E0502030303020204" pitchFamily="34" charset="0"/>
              </a:rPr>
              <a:t>Another approach is to train Machine Learning Models and transmit their to spacecrafts in orbit and use them for these tasks. Our idea is to create a software to thermal screen every cross-sectional area (between latitudes and longitudes), and identify the position of the debris. We have found that every component sent to space has a very specific element called graphite epoxy, whose position can be identified even through space clouds.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F8B406-01C3-4E6E-8F5D-FA24BABAA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960864" y="4407789"/>
            <a:ext cx="2107311" cy="210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631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8D919-D884-4AC3-B719-2F830F757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FA614-B69C-485F-B8A2-12FBF5E9F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86765"/>
            <a:ext cx="7729728" cy="3101983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latin typeface="Candara" panose="020E0502030303020204" pitchFamily="34" charset="0"/>
              </a:rPr>
              <a:t>Using Artificial Neural Networks to image debris via telescopes in every grid formed by cross sections of longitudes and latitudes. </a:t>
            </a:r>
            <a:r>
              <a:rPr lang="en-IN" sz="1800" dirty="0">
                <a:solidFill>
                  <a:srgbClr val="222222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After improving the pointing accuracy of the telescope through a deep learning technique, space debris with a cross-sectional area of 1 meter squared and a distance of 1500 kilometres can be identified </a:t>
            </a:r>
            <a:r>
              <a:rPr lang="en-IN" sz="1800" b="1" dirty="0">
                <a:solidFill>
                  <a:srgbClr val="222222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accurately</a:t>
            </a:r>
            <a:r>
              <a:rPr lang="en-IN" sz="1800" dirty="0">
                <a:solidFill>
                  <a:srgbClr val="222222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C0AB6-E2C1-498B-8158-6E26250F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620" y="4037792"/>
            <a:ext cx="3584759" cy="23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35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8F7C3-54B8-43A6-A131-A61CE4A19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7F7C6-DD94-4289-ADE9-627AAEE6F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Artificial Neural Network is being researched upon to help in better identification of space trash, and thermal screening might be able to give a rough location and approximate number of components present in a certain mapped region. We can conclude that trash won’t have to be added to pick up the already existing junk neither plan on giving such a haphazard idea.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3811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F95C5-499E-4735-9DFD-E02478179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links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A9BF1-6AEB-431B-9291-D5F78895C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92626"/>
            <a:ext cx="7729728" cy="344740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https://github.com/Astromonke/Space-trash-tracking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78898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0</TotalTime>
  <Words>349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Candara</vt:lpstr>
      <vt:lpstr>Gill Sans MT</vt:lpstr>
      <vt:lpstr>Times New Roman</vt:lpstr>
      <vt:lpstr>Parcel</vt:lpstr>
      <vt:lpstr>Mapping Space Trash</vt:lpstr>
      <vt:lpstr>index</vt:lpstr>
      <vt:lpstr>Team members</vt:lpstr>
      <vt:lpstr>Problem statement: Mapping space trash</vt:lpstr>
      <vt:lpstr>USP</vt:lpstr>
      <vt:lpstr>Future enhancements</vt:lpstr>
      <vt:lpstr>Submission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2021-10-02T12:36:09Z</dcterms:created>
  <dcterms:modified xsi:type="dcterms:W3CDTF">2021-10-03T17:34:44Z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